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8" r:id="rId3"/>
    <p:sldId id="277" r:id="rId4"/>
    <p:sldId id="275" r:id="rId5"/>
    <p:sldId id="276" r:id="rId6"/>
    <p:sldId id="282" r:id="rId7"/>
    <p:sldId id="259" r:id="rId8"/>
    <p:sldId id="271" r:id="rId9"/>
    <p:sldId id="272" r:id="rId10"/>
    <p:sldId id="273" r:id="rId11"/>
    <p:sldId id="266" r:id="rId12"/>
    <p:sldId id="274" r:id="rId13"/>
    <p:sldId id="267" r:id="rId14"/>
    <p:sldId id="278" r:id="rId15"/>
    <p:sldId id="279" r:id="rId16"/>
    <p:sldId id="280" r:id="rId17"/>
    <p:sldId id="283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2" y="-25822"/>
            <a:ext cx="9126488" cy="684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36" y="1256911"/>
            <a:ext cx="8785225" cy="353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236" y="4437112"/>
            <a:ext cx="8785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Познавательный урок по творчеству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Агнии Львовны Барто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98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" y="1553248"/>
            <a:ext cx="4139952" cy="5304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-16128"/>
            <a:ext cx="70740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Грузовик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напрасно мы решили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Прокатить кота в машине: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 кататься не привык – 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Опрокинул грузовик.</a:t>
            </a:r>
          </a:p>
        </p:txBody>
      </p:sp>
    </p:spTree>
    <p:extLst>
      <p:ext uri="{BB962C8B-B14F-4D97-AF65-F5344CB8AC3E}">
        <p14:creationId xmlns:p14="http://schemas.microsoft.com/office/powerpoint/2010/main" val="203413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1700808"/>
            <a:ext cx="5690612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"/>
            <a:ext cx="6858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Мячик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Таня громко плачет: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Уронила в речку мячик.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Тише, Танечка не плачь: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утонет в речке мяч.</a:t>
            </a:r>
          </a:p>
        </p:txBody>
      </p:sp>
    </p:spTree>
    <p:extLst>
      <p:ext uri="{BB962C8B-B14F-4D97-AF65-F5344CB8AC3E}">
        <p14:creationId xmlns:p14="http://schemas.microsoft.com/office/powerpoint/2010/main" val="289348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7644"/>
            <a:ext cx="4697760" cy="414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-2064"/>
            <a:ext cx="88924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Зайка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Зайку бросила хозяйка, - 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дождем остался зайка.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скамейки слезть не мог, 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до ниточки промок.</a:t>
            </a:r>
          </a:p>
        </p:txBody>
      </p:sp>
    </p:spTree>
    <p:extLst>
      <p:ext uri="{BB962C8B-B14F-4D97-AF65-F5344CB8AC3E}">
        <p14:creationId xmlns:p14="http://schemas.microsoft.com/office/powerpoint/2010/main" val="66064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29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20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2"/>
            <a:ext cx="9138411" cy="6853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0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5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38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88" y="1"/>
            <a:ext cx="9120336" cy="685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6021289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Татьяна Андреевна Щегляева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85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760" cy="684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19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User\Рабочий стол\А.БАРТО\мол. Барт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0"/>
            <a:ext cx="54058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29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7996"/>
            <a:ext cx="5184576" cy="6800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1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0" y="0"/>
            <a:ext cx="9468543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25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0" y="-30337"/>
            <a:ext cx="9117070" cy="68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6931">
            <a:off x="2737427" y="316249"/>
            <a:ext cx="1969889" cy="2616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0071">
            <a:off x="4498639" y="430781"/>
            <a:ext cx="1932807" cy="2697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60047">
            <a:off x="2844498" y="2784491"/>
            <a:ext cx="1755743" cy="229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4471">
            <a:off x="4548373" y="2431993"/>
            <a:ext cx="1833338" cy="248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01191">
            <a:off x="2819930" y="4558759"/>
            <a:ext cx="1406172" cy="212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0199">
            <a:off x="4544983" y="4439791"/>
            <a:ext cx="1714073" cy="215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52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316" y="2306886"/>
            <a:ext cx="548568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"/>
            <a:ext cx="82444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Мишка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Уронили мишку на пол,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Оторвали мишке лапу.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равно его не брошу – 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он хороший.</a:t>
            </a:r>
          </a:p>
        </p:txBody>
      </p:sp>
    </p:spTree>
    <p:extLst>
      <p:ext uri="{BB962C8B-B14F-4D97-AF65-F5344CB8AC3E}">
        <p14:creationId xmlns:p14="http://schemas.microsoft.com/office/powerpoint/2010/main" val="246182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06118"/>
            <a:ext cx="4902944" cy="605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2064"/>
            <a:ext cx="74523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Бычок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Идет бычок, качается, 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Вздыхает на ходу: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Ох, доска кончается.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я упаду.</a:t>
            </a:r>
          </a:p>
        </p:txBody>
      </p:sp>
    </p:spTree>
    <p:extLst>
      <p:ext uri="{BB962C8B-B14F-4D97-AF65-F5344CB8AC3E}">
        <p14:creationId xmlns:p14="http://schemas.microsoft.com/office/powerpoint/2010/main" val="213207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304" y="2852937"/>
            <a:ext cx="3694784" cy="400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776" y="1"/>
            <a:ext cx="82286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 построим сами, 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Понесемся над лесами.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Понесемся над лесами,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вернемся к маме.</a:t>
            </a:r>
          </a:p>
        </p:txBody>
      </p:sp>
    </p:spTree>
    <p:extLst>
      <p:ext uri="{BB962C8B-B14F-4D97-AF65-F5344CB8AC3E}">
        <p14:creationId xmlns:p14="http://schemas.microsoft.com/office/powerpoint/2010/main" val="84440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5345565</TotalTime>
  <Words>146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21</cp:revision>
  <dcterms:modified xsi:type="dcterms:W3CDTF">2005-12-31T19:31:30Z</dcterms:modified>
</cp:coreProperties>
</file>